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56" r:id="rId2"/>
    <p:sldId id="257" r:id="rId3"/>
    <p:sldId id="329" r:id="rId4"/>
    <p:sldId id="330" r:id="rId5"/>
    <p:sldId id="351" r:id="rId6"/>
    <p:sldId id="352" r:id="rId7"/>
    <p:sldId id="331" r:id="rId8"/>
    <p:sldId id="332" r:id="rId9"/>
    <p:sldId id="333" r:id="rId10"/>
    <p:sldId id="344" r:id="rId11"/>
    <p:sldId id="353" r:id="rId12"/>
    <p:sldId id="334" r:id="rId13"/>
    <p:sldId id="354" r:id="rId14"/>
    <p:sldId id="335" r:id="rId15"/>
    <p:sldId id="336" r:id="rId16"/>
    <p:sldId id="337" r:id="rId17"/>
    <p:sldId id="339" r:id="rId18"/>
    <p:sldId id="355" r:id="rId19"/>
    <p:sldId id="340" r:id="rId20"/>
    <p:sldId id="341" r:id="rId21"/>
    <p:sldId id="345" r:id="rId22"/>
    <p:sldId id="356" r:id="rId23"/>
    <p:sldId id="343" r:id="rId24"/>
    <p:sldId id="35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86379" autoAdjust="0"/>
  </p:normalViewPr>
  <p:slideViewPr>
    <p:cSldViewPr>
      <p:cViewPr varScale="1">
        <p:scale>
          <a:sx n="61" d="100"/>
          <a:sy n="61" d="100"/>
        </p:scale>
        <p:origin x="-9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17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50FB2-B8C8-4D71-8484-2677EF833196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D306-2C04-4040-AB90-FC6AA8BBC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6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--drop procedure </a:t>
            </a:r>
            <a:r>
              <a:rPr lang="en-US" dirty="0" err="1" smtClean="0"/>
              <a:t>add_ht_emp</a:t>
            </a:r>
            <a:r>
              <a:rPr lang="en-US" dirty="0" smtClean="0"/>
              <a:t>;</a:t>
            </a:r>
          </a:p>
          <a:p>
            <a:r>
              <a:rPr lang="en-US" dirty="0" smtClean="0"/>
              <a:t>--drop procedure </a:t>
            </a:r>
            <a:r>
              <a:rPr lang="en-US" dirty="0" err="1" smtClean="0"/>
              <a:t>upd_ht_emp</a:t>
            </a:r>
            <a:r>
              <a:rPr lang="en-US" dirty="0" smtClean="0"/>
              <a:t>;</a:t>
            </a:r>
          </a:p>
          <a:p>
            <a:r>
              <a:rPr lang="en-US" dirty="0" smtClean="0"/>
              <a:t>--drop procedure </a:t>
            </a:r>
            <a:r>
              <a:rPr lang="en-US" dirty="0" err="1" smtClean="0"/>
              <a:t>del_ht_emp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create or replace procedure ADD_HT_EMP </a:t>
            </a:r>
          </a:p>
          <a:p>
            <a:r>
              <a:rPr lang="en-US" dirty="0" smtClean="0"/>
              <a:t>( EMP_FIRST_NAME_IN in VARCHAR2</a:t>
            </a:r>
          </a:p>
          <a:p>
            <a:r>
              <a:rPr lang="en-US" dirty="0" smtClean="0"/>
              <a:t>, EMP_LAST_NAME_IN in VARCHAR2</a:t>
            </a:r>
          </a:p>
          <a:p>
            <a:r>
              <a:rPr lang="en-US" dirty="0" smtClean="0"/>
              <a:t>, EMP_SALARY_IN in number</a:t>
            </a:r>
          </a:p>
          <a:p>
            <a:r>
              <a:rPr lang="en-US" dirty="0" smtClean="0"/>
              <a:t>, EMP_DEPT_IN  in number</a:t>
            </a:r>
          </a:p>
          <a:p>
            <a:r>
              <a:rPr lang="en-US" dirty="0" smtClean="0"/>
              <a:t>, EMP_HIREDATE_IN in date</a:t>
            </a:r>
          </a:p>
          <a:p>
            <a:r>
              <a:rPr lang="en-US" dirty="0" smtClean="0"/>
              <a:t>, EMP_MANAGER_IN in NUMBER</a:t>
            </a:r>
          </a:p>
          <a:p>
            <a:r>
              <a:rPr lang="en-US" dirty="0" smtClean="0"/>
              <a:t>, EMP_SPECIAL_INFO_IN in VARCHAR2 )</a:t>
            </a:r>
          </a:p>
          <a:p>
            <a:r>
              <a:rPr lang="en-US" dirty="0" smtClean="0"/>
              <a:t>is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	insert into HT_EMP (EMP_FIRST_NAME, EMP_LAST_NAME, EMP_SALARY, EMP_DEPT, EMP_HIREDATE, EMP_MANAGER, EMP_SPECIAL_INFO) </a:t>
            </a:r>
          </a:p>
          <a:p>
            <a:r>
              <a:rPr lang="en-US" dirty="0" smtClean="0"/>
              <a:t>  values (EMP_FIRST_NAME_IN, EMP_LAST_NAME_IN, EMP_SALARY_IN, EMP_DEPT_IN, EMP_HIREDATE_IN, EMP_MANAGER_IN, EMP_SPECIAL_INFO_IN);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en-US" dirty="0" smtClean="0"/>
              <a:t>create or replace procedure UPD_HT_EMP </a:t>
            </a:r>
          </a:p>
          <a:p>
            <a:r>
              <a:rPr lang="en-US" dirty="0" smtClean="0"/>
              <a:t>( EMP_ID_IN in NUMBER </a:t>
            </a:r>
          </a:p>
          <a:p>
            <a:r>
              <a:rPr lang="en-US" dirty="0" smtClean="0"/>
              <a:t>, EMP_FIRST_NAME_IN in VARCHAR2</a:t>
            </a:r>
          </a:p>
          <a:p>
            <a:r>
              <a:rPr lang="en-US" dirty="0" smtClean="0"/>
              <a:t>, EMP_LAST_NAME_IN in VARCHAR2</a:t>
            </a:r>
          </a:p>
          <a:p>
            <a:r>
              <a:rPr lang="en-US" dirty="0" smtClean="0"/>
              <a:t>, EMP_SALARY_IN in number</a:t>
            </a:r>
          </a:p>
          <a:p>
            <a:r>
              <a:rPr lang="en-US" dirty="0" smtClean="0"/>
              <a:t>, EMP_DEPT_IN  in number</a:t>
            </a:r>
          </a:p>
          <a:p>
            <a:r>
              <a:rPr lang="en-US" dirty="0" smtClean="0"/>
              <a:t>, EMP_HIREDATE_IN in date</a:t>
            </a:r>
          </a:p>
          <a:p>
            <a:r>
              <a:rPr lang="en-US" dirty="0" smtClean="0"/>
              <a:t>, EMP_MANAGER_IN in NUMBER</a:t>
            </a:r>
          </a:p>
          <a:p>
            <a:r>
              <a:rPr lang="en-US" dirty="0" smtClean="0"/>
              <a:t>, EMP_SPECIAL_INFO_IN in VARCHAR2 )</a:t>
            </a:r>
          </a:p>
          <a:p>
            <a:r>
              <a:rPr lang="en-US" dirty="0" smtClean="0"/>
              <a:t>is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	update HT_EMP </a:t>
            </a:r>
          </a:p>
          <a:p>
            <a:r>
              <a:rPr lang="en-US" dirty="0" smtClean="0"/>
              <a:t>  set EMP_FIRST_NAME = EMP_FIRST_NAME_IN, </a:t>
            </a:r>
          </a:p>
          <a:p>
            <a:r>
              <a:rPr lang="en-US" dirty="0" smtClean="0"/>
              <a:t>      EMP_LAST_NAME = EMP_LAST_NAME_IN, </a:t>
            </a:r>
          </a:p>
          <a:p>
            <a:r>
              <a:rPr lang="en-US" dirty="0" smtClean="0"/>
              <a:t>      EMP_SALARY = EMP_SALARY_IN, </a:t>
            </a:r>
          </a:p>
          <a:p>
            <a:r>
              <a:rPr lang="en-US" dirty="0" smtClean="0"/>
              <a:t>      EMP_DEPT = EMP_DEPT_IN, </a:t>
            </a:r>
          </a:p>
          <a:p>
            <a:r>
              <a:rPr lang="en-US" dirty="0" smtClean="0"/>
              <a:t>      EMP_HIREDATE = EMP_HIREDATE_IN, </a:t>
            </a:r>
          </a:p>
          <a:p>
            <a:r>
              <a:rPr lang="en-US" dirty="0" smtClean="0"/>
              <a:t>      EMP_MANAGER = EMP_MANAGER_IN, </a:t>
            </a:r>
          </a:p>
          <a:p>
            <a:r>
              <a:rPr lang="en-US" dirty="0" smtClean="0"/>
              <a:t>      EMP_SPECIAL_INFO = EMP_SPECIAL_INFO_IN</a:t>
            </a:r>
          </a:p>
          <a:p>
            <a:r>
              <a:rPr lang="en-US" dirty="0" smtClean="0"/>
              <a:t>  where </a:t>
            </a:r>
            <a:r>
              <a:rPr lang="en-US" dirty="0" err="1" smtClean="0"/>
              <a:t>emp_id</a:t>
            </a:r>
            <a:r>
              <a:rPr lang="en-US" dirty="0" smtClean="0"/>
              <a:t> = </a:t>
            </a:r>
            <a:r>
              <a:rPr lang="en-US" dirty="0" err="1" smtClean="0"/>
              <a:t>emp_id_in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/</a:t>
            </a:r>
          </a:p>
          <a:p>
            <a:endParaRPr lang="en-US" dirty="0" smtClean="0"/>
          </a:p>
          <a:p>
            <a:r>
              <a:rPr lang="en-US" dirty="0" smtClean="0"/>
              <a:t>create or replace procedure DEL_HT_EMP </a:t>
            </a:r>
          </a:p>
          <a:p>
            <a:r>
              <a:rPr lang="en-US" dirty="0" smtClean="0"/>
              <a:t>(EMP_ID_IN	in	number) </a:t>
            </a:r>
          </a:p>
          <a:p>
            <a:r>
              <a:rPr lang="en-US" dirty="0" smtClean="0"/>
              <a:t>is 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  update </a:t>
            </a:r>
            <a:r>
              <a:rPr lang="en-US" dirty="0" err="1" smtClean="0"/>
              <a:t>ht_emp</a:t>
            </a:r>
            <a:r>
              <a:rPr lang="en-US" dirty="0" smtClean="0"/>
              <a:t> set </a:t>
            </a:r>
            <a:r>
              <a:rPr lang="en-US" dirty="0" err="1" smtClean="0"/>
              <a:t>emp_manager</a:t>
            </a:r>
            <a:r>
              <a:rPr lang="en-US" dirty="0" smtClean="0"/>
              <a:t> = null where </a:t>
            </a:r>
            <a:r>
              <a:rPr lang="en-US" dirty="0" err="1" smtClean="0"/>
              <a:t>emp_manager</a:t>
            </a:r>
            <a:r>
              <a:rPr lang="en-US" dirty="0" smtClean="0"/>
              <a:t> = </a:t>
            </a:r>
            <a:r>
              <a:rPr lang="en-US" dirty="0" err="1" smtClean="0"/>
              <a:t>emp_id_in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	delete from </a:t>
            </a:r>
            <a:r>
              <a:rPr lang="en-US" dirty="0" err="1" smtClean="0"/>
              <a:t>ht_emp</a:t>
            </a:r>
            <a:r>
              <a:rPr lang="en-US" dirty="0" smtClean="0"/>
              <a:t> where </a:t>
            </a:r>
            <a:r>
              <a:rPr lang="en-US" dirty="0" err="1" smtClean="0"/>
              <a:t>emp_id</a:t>
            </a:r>
            <a:r>
              <a:rPr lang="en-US" dirty="0" smtClean="0"/>
              <a:t> = </a:t>
            </a:r>
            <a:r>
              <a:rPr lang="en-US" dirty="0" err="1" smtClean="0"/>
              <a:t>emp_id_in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end;</a:t>
            </a:r>
          </a:p>
          <a:p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8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javascript:confirmDelete</a:t>
            </a:r>
            <a:r>
              <a:rPr lang="en-US" dirty="0" smtClean="0"/>
              <a:t>('Are you </a:t>
            </a:r>
            <a:r>
              <a:rPr lang="en-US" dirty="0" err="1" smtClean="0"/>
              <a:t>sure?','DELETE</a:t>
            </a:r>
            <a:r>
              <a:rPr lang="en-US" dirty="0" smtClean="0"/>
              <a:t>');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37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Application Express (APEX)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Implementation for </a:t>
            </a:r>
          </a:p>
          <a:p>
            <a:r>
              <a:rPr lang="en-US" dirty="0" smtClean="0"/>
              <a:t>COSC 5050 Distributed Database Applications</a:t>
            </a:r>
          </a:p>
          <a:p>
            <a:r>
              <a:rPr lang="en-US" dirty="0" smtClean="0"/>
              <a:t>Lab5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validation for required fields</a:t>
            </a:r>
          </a:p>
          <a:p>
            <a:pPr lvl="1"/>
            <a:r>
              <a:rPr lang="en-US" dirty="0" smtClean="0"/>
              <a:t>Page processing </a:t>
            </a:r>
            <a:r>
              <a:rPr lang="en-US" dirty="0" smtClean="0">
                <a:sym typeface="Wingdings" pitchFamily="2" charset="2"/>
              </a:rPr>
              <a:t> V</a:t>
            </a:r>
            <a:r>
              <a:rPr lang="en-US" dirty="0" smtClean="0"/>
              <a:t>alidating </a:t>
            </a:r>
            <a:r>
              <a:rPr lang="en-US" dirty="0" smtClean="0">
                <a:sym typeface="Wingdings" pitchFamily="2" charset="2"/>
              </a:rPr>
              <a:t> right click Validations  Create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Validation level: Page item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Identify the page item: first name (or last name)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93289"/>
            <a:ext cx="2024063" cy="2015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4442936"/>
            <a:ext cx="2534126" cy="1805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0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validation for required </a:t>
            </a:r>
            <a:r>
              <a:rPr lang="en-US" dirty="0" smtClean="0"/>
              <a:t>fields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Name: first name not null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Error display location: Inline in notification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Validation type: Not null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Error message</a:t>
            </a:r>
            <a:r>
              <a:rPr lang="en-US" dirty="0">
                <a:sym typeface="Wingdings" pitchFamily="2" charset="2"/>
              </a:rPr>
              <a:t>: First name is required.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Then  Create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4" y="4362302"/>
            <a:ext cx="4177665" cy="1878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4773255"/>
            <a:ext cx="1505903" cy="151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32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for </a:t>
            </a:r>
            <a:r>
              <a:rPr lang="en-US" dirty="0" smtClean="0"/>
              <a:t>Updating </a:t>
            </a:r>
            <a:r>
              <a:rPr lang="en-US" dirty="0"/>
              <a:t>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Creating a form on a </a:t>
            </a:r>
            <a:r>
              <a:rPr lang="en-US" dirty="0" smtClean="0"/>
              <a:t>procedure for updating employee</a:t>
            </a:r>
            <a:endParaRPr lang="en-US" dirty="0"/>
          </a:p>
          <a:p>
            <a:pPr lvl="1"/>
            <a:r>
              <a:rPr lang="en-US" dirty="0"/>
              <a:t>Create page </a:t>
            </a:r>
            <a:r>
              <a:rPr lang="en-US" dirty="0">
                <a:sym typeface="Wingdings" pitchFamily="2" charset="2"/>
              </a:rPr>
              <a:t> Form  Form on a procedure</a:t>
            </a:r>
          </a:p>
          <a:p>
            <a:pPr lvl="1"/>
            <a:r>
              <a:rPr lang="en-US" dirty="0">
                <a:sym typeface="Wingdings" pitchFamily="2" charset="2"/>
              </a:rPr>
              <a:t>Procedure name: </a:t>
            </a:r>
            <a:r>
              <a:rPr lang="en-US" dirty="0" smtClean="0">
                <a:sym typeface="Wingdings" pitchFamily="2" charset="2"/>
              </a:rPr>
              <a:t>UPD_HT_EMP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Page name: HT Employee </a:t>
            </a:r>
            <a:r>
              <a:rPr lang="en-US" dirty="0" err="1" smtClean="0">
                <a:sym typeface="Wingdings" pitchFamily="2" charset="2"/>
              </a:rPr>
              <a:t>Proc</a:t>
            </a:r>
            <a:r>
              <a:rPr lang="en-US" dirty="0" smtClean="0">
                <a:sym typeface="Wingdings" pitchFamily="2" charset="2"/>
              </a:rPr>
              <a:t> Update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Breadcrumb parent entry: HT Employee (Report)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Tab options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Use an existing tab set and reuse an existing tab within that tab set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Tab set: TS1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Use tab: HT Employee report</a:t>
            </a:r>
          </a:p>
        </p:txBody>
      </p:sp>
    </p:spTree>
    <p:extLst>
      <p:ext uri="{BB962C8B-B14F-4D97-AF65-F5344CB8AC3E}">
        <p14:creationId xmlns:p14="http://schemas.microsoft.com/office/powerpoint/2010/main" val="36376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Creating a form on a procedure for updating </a:t>
            </a:r>
            <a:r>
              <a:rPr lang="en-US" dirty="0" smtClean="0"/>
              <a:t>employee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Invoking page: {none}(will invoke from report page)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Button label: {none}(will invoke from report page)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Branching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On submit and cancel: HT Employee (Report)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Select procedure arguments</a:t>
            </a:r>
          </a:p>
          <a:p>
            <a:pPr lvl="2"/>
            <a:r>
              <a:rPr lang="en-US" dirty="0" smtClean="0"/>
              <a:t>Modify </a:t>
            </a:r>
            <a:r>
              <a:rPr lang="en-US" dirty="0"/>
              <a:t>labels accordingly</a:t>
            </a:r>
          </a:p>
          <a:p>
            <a:pPr lvl="2"/>
            <a:r>
              <a:rPr lang="en-US" dirty="0"/>
              <a:t>Select display type </a:t>
            </a:r>
            <a:r>
              <a:rPr lang="en-US" dirty="0" smtClean="0"/>
              <a:t>accordingly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Keep the EMP_ID_IN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7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66925"/>
            <a:ext cx="5205889" cy="23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608838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52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Edit or create the link on the report page to invoke the update form page</a:t>
            </a:r>
          </a:p>
          <a:p>
            <a:r>
              <a:rPr lang="en-US" dirty="0" smtClean="0"/>
              <a:t>Edit the update form page for fetching record</a:t>
            </a:r>
          </a:p>
          <a:p>
            <a:pPr lvl="1"/>
            <a:r>
              <a:rPr lang="en-US" dirty="0" smtClean="0"/>
              <a:t>Add a data manipulation process for </a:t>
            </a:r>
            <a:r>
              <a:rPr lang="en-US" b="1" dirty="0" smtClean="0"/>
              <a:t>page rendering</a:t>
            </a:r>
          </a:p>
          <a:p>
            <a:pPr lvl="1"/>
            <a:r>
              <a:rPr lang="en-US" dirty="0" smtClean="0"/>
              <a:t>In Page rendering pane, under before header p</a:t>
            </a:r>
            <a:r>
              <a:rPr lang="en-US" dirty="0" smtClean="0">
                <a:sym typeface="Wingdings" pitchFamily="2" charset="2"/>
              </a:rPr>
              <a:t>rocesses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Right click Processes  </a:t>
            </a:r>
            <a:r>
              <a:rPr lang="en-US" dirty="0" smtClean="0"/>
              <a:t>Create </a:t>
            </a:r>
            <a:r>
              <a:rPr lang="en-US" dirty="0" smtClean="0">
                <a:sym typeface="Wingdings" pitchFamily="2" charset="2"/>
              </a:rPr>
              <a:t> Data manipulation  Automated row fetch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Name: fetch record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Table name: HT_EMP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Item containing PK column value: P??_P_ID_IN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Primary key column: EMP_ID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14" y="1905000"/>
            <a:ext cx="2258854" cy="195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66743"/>
            <a:ext cx="2712244" cy="123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3983355" cy="176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724400"/>
            <a:ext cx="3108960" cy="165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3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ID needs be hidden and protected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95600"/>
            <a:ext cx="3902393" cy="2445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61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4389120"/>
          </a:xfrm>
        </p:spPr>
        <p:txBody>
          <a:bodyPr/>
          <a:lstStyle/>
          <a:p>
            <a:r>
              <a:rPr lang="en-US" dirty="0" smtClean="0"/>
              <a:t>Edit each attribute item so item value can be fetched</a:t>
            </a:r>
          </a:p>
          <a:p>
            <a:pPr lvl="1"/>
            <a:r>
              <a:rPr lang="en-US" dirty="0" smtClean="0"/>
              <a:t>Define database column</a:t>
            </a:r>
          </a:p>
          <a:p>
            <a:pPr lvl="2"/>
            <a:r>
              <a:rPr lang="en-US" dirty="0" smtClean="0"/>
              <a:t>Edit item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Source section</a:t>
            </a:r>
          </a:p>
          <a:p>
            <a:pPr lvl="3"/>
            <a:r>
              <a:rPr lang="en-US" dirty="0" smtClean="0"/>
              <a:t>Source used: Always, replacing any existing value in session sate</a:t>
            </a:r>
          </a:p>
          <a:p>
            <a:pPr lvl="3"/>
            <a:r>
              <a:rPr lang="en-US" dirty="0" smtClean="0"/>
              <a:t>Source type: Database column</a:t>
            </a:r>
          </a:p>
          <a:p>
            <a:pPr lvl="3"/>
            <a:r>
              <a:rPr lang="en-US" dirty="0" smtClean="0"/>
              <a:t>Source value or express: {table column name} (case sensitive)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421981"/>
            <a:ext cx="3821430" cy="190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25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Updating Employee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438401"/>
            <a:ext cx="466344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APEX Forms with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of procedures</a:t>
            </a:r>
          </a:p>
          <a:p>
            <a:pPr lvl="1"/>
            <a:r>
              <a:rPr lang="en-US" dirty="0" smtClean="0"/>
              <a:t>Insert</a:t>
            </a:r>
          </a:p>
          <a:p>
            <a:pPr lvl="2"/>
            <a:r>
              <a:rPr lang="en-US" dirty="0" smtClean="0"/>
              <a:t>Form on procedure </a:t>
            </a:r>
          </a:p>
          <a:p>
            <a:pPr lvl="1"/>
            <a:r>
              <a:rPr lang="en-US" dirty="0" smtClean="0"/>
              <a:t>Update</a:t>
            </a:r>
          </a:p>
          <a:p>
            <a:pPr lvl="2"/>
            <a:r>
              <a:rPr lang="en-US" dirty="0" smtClean="0"/>
              <a:t>Form on procedure</a:t>
            </a:r>
          </a:p>
          <a:p>
            <a:pPr lvl="2"/>
            <a:r>
              <a:rPr lang="en-US" dirty="0" smtClean="0"/>
              <a:t>Fetch record</a:t>
            </a:r>
          </a:p>
          <a:p>
            <a:pPr lvl="2"/>
            <a:r>
              <a:rPr lang="en-US" dirty="0" smtClean="0"/>
              <a:t>Database fields definition </a:t>
            </a:r>
          </a:p>
          <a:p>
            <a:pPr lvl="1"/>
            <a:r>
              <a:rPr lang="en-US" dirty="0" smtClean="0"/>
              <a:t>Delete</a:t>
            </a:r>
          </a:p>
          <a:p>
            <a:pPr lvl="2"/>
            <a:r>
              <a:rPr lang="en-US" dirty="0" smtClean="0"/>
              <a:t>Button for process</a:t>
            </a:r>
          </a:p>
          <a:p>
            <a:pPr lvl="2"/>
            <a:r>
              <a:rPr lang="en-US" dirty="0" smtClean="0"/>
              <a:t>Process on PL/SQL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</a:t>
            </a:r>
            <a:r>
              <a:rPr lang="en-US" dirty="0" smtClean="0"/>
              <a:t>Deleting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Editing the </a:t>
            </a:r>
            <a:r>
              <a:rPr lang="en-US" dirty="0"/>
              <a:t>form </a:t>
            </a:r>
            <a:r>
              <a:rPr lang="en-US" dirty="0" smtClean="0"/>
              <a:t>for deleting employee</a:t>
            </a:r>
          </a:p>
          <a:p>
            <a:r>
              <a:rPr lang="en-US" dirty="0" smtClean="0"/>
              <a:t>Create a button for delete</a:t>
            </a:r>
          </a:p>
          <a:p>
            <a:pPr lvl="1"/>
            <a:r>
              <a:rPr lang="en-US" dirty="0" smtClean="0"/>
              <a:t>Right click Region buttons </a:t>
            </a:r>
            <a:r>
              <a:rPr lang="en-US" dirty="0" smtClean="0">
                <a:sym typeface="Wingdings" pitchFamily="2" charset="2"/>
              </a:rPr>
              <a:t> Create</a:t>
            </a:r>
            <a:endParaRPr lang="en-US" dirty="0" smtClean="0"/>
          </a:p>
          <a:p>
            <a:pPr lvl="1"/>
            <a:r>
              <a:rPr lang="en-US" dirty="0" smtClean="0"/>
              <a:t>Button name: DELETE</a:t>
            </a:r>
          </a:p>
          <a:p>
            <a:pPr lvl="1"/>
            <a:r>
              <a:rPr lang="en-US" dirty="0" smtClean="0"/>
              <a:t>Label: Delete</a:t>
            </a:r>
          </a:p>
          <a:p>
            <a:pPr lvl="1"/>
            <a:r>
              <a:rPr lang="en-US" dirty="0" smtClean="0"/>
              <a:t>Position: Region template position #DELETE#</a:t>
            </a:r>
          </a:p>
          <a:p>
            <a:pPr lvl="1"/>
            <a:r>
              <a:rPr lang="en-US" dirty="0" smtClean="0"/>
              <a:t>Action: Submit page</a:t>
            </a:r>
          </a:p>
          <a:p>
            <a:pPr lvl="1"/>
            <a:r>
              <a:rPr lang="en-US" dirty="0" smtClean="0"/>
              <a:t>(Optional) condition: Value of item / column in expression 1 is not null</a:t>
            </a:r>
          </a:p>
          <a:p>
            <a:pPr lvl="2"/>
            <a:r>
              <a:rPr lang="en-US" dirty="0" smtClean="0"/>
              <a:t>Expression 1: P??_P_ID_IN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78" y="2057400"/>
            <a:ext cx="2202180" cy="2631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Deleting Employee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785939"/>
            <a:ext cx="5157311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069" y="4009549"/>
            <a:ext cx="2194084" cy="2315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5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Deleting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branching action:</a:t>
            </a:r>
            <a:endParaRPr lang="en-US" dirty="0"/>
          </a:p>
          <a:p>
            <a:pPr lvl="1"/>
            <a:r>
              <a:rPr lang="en-US" dirty="0" smtClean="0"/>
              <a:t>Right click the branch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G</a:t>
            </a:r>
            <a:r>
              <a:rPr lang="en-US" dirty="0" smtClean="0">
                <a:sym typeface="Wingdings" pitchFamily="2" charset="2"/>
              </a:rPr>
              <a:t>o to page ??</a:t>
            </a:r>
          </a:p>
          <a:p>
            <a:pPr lvl="1"/>
            <a:r>
              <a:rPr lang="en-US" dirty="0" smtClean="0"/>
              <a:t>Conditions section</a:t>
            </a:r>
          </a:p>
          <a:p>
            <a:pPr lvl="2"/>
            <a:r>
              <a:rPr lang="en-US" dirty="0" smtClean="0"/>
              <a:t>When button pressed: No button condition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67362"/>
            <a:ext cx="2088833" cy="287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56" y="4648200"/>
            <a:ext cx="2663666" cy="152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68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Deleting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/>
              <a:t>delete confirmation:</a:t>
            </a:r>
          </a:p>
          <a:p>
            <a:pPr lvl="1"/>
            <a:r>
              <a:rPr lang="en-US" dirty="0" err="1"/>
              <a:t>javascript:confirmDelete</a:t>
            </a:r>
            <a:r>
              <a:rPr lang="en-US" dirty="0"/>
              <a:t>('Are you </a:t>
            </a:r>
            <a:r>
              <a:rPr lang="en-US" dirty="0" err="1"/>
              <a:t>sure?','DELETE</a:t>
            </a:r>
            <a:r>
              <a:rPr lang="en-US" dirty="0"/>
              <a:t>');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276600"/>
            <a:ext cx="5092541" cy="15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81455"/>
            <a:ext cx="3149441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7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Deleting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process for delete</a:t>
            </a:r>
          </a:p>
          <a:p>
            <a:pPr lvl="1"/>
            <a:r>
              <a:rPr lang="en-US" dirty="0" smtClean="0"/>
              <a:t>Under page processing pane</a:t>
            </a:r>
          </a:p>
          <a:p>
            <a:pPr lvl="1"/>
            <a:r>
              <a:rPr lang="en-US" dirty="0" smtClean="0"/>
              <a:t>Right click Processes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Create </a:t>
            </a:r>
            <a:r>
              <a:rPr lang="en-US" dirty="0" smtClean="0">
                <a:sym typeface="Wingdings" pitchFamily="2" charset="2"/>
              </a:rPr>
              <a:t> PL/SQL</a:t>
            </a:r>
            <a:endParaRPr lang="en-US" dirty="0">
              <a:sym typeface="Wingdings" pitchFamily="2" charset="2"/>
            </a:endParaRPr>
          </a:p>
          <a:p>
            <a:pPr lvl="1"/>
            <a:r>
              <a:rPr lang="en-US" dirty="0">
                <a:sym typeface="Wingdings" pitchFamily="2" charset="2"/>
              </a:rPr>
              <a:t>Name: Run DEL_HT_EMP</a:t>
            </a:r>
          </a:p>
          <a:p>
            <a:pPr lvl="1"/>
            <a:r>
              <a:rPr lang="en-US" dirty="0">
                <a:sym typeface="Wingdings" pitchFamily="2" charset="2"/>
              </a:rPr>
              <a:t>PL/SQL page process: DEL_HT_EMP(:P??_P_ID_IN);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(Optional) Success and error messages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When </a:t>
            </a:r>
            <a:r>
              <a:rPr lang="en-US" dirty="0">
                <a:sym typeface="Wingdings" pitchFamily="2" charset="2"/>
              </a:rPr>
              <a:t>button pressed: </a:t>
            </a:r>
            <a:r>
              <a:rPr lang="en-US" dirty="0" smtClean="0">
                <a:sym typeface="Wingdings" pitchFamily="2" charset="2"/>
              </a:rPr>
              <a:t>DELETE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7" y="4724400"/>
            <a:ext cx="2347913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7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of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procedure for insert, update, and delete</a:t>
            </a:r>
          </a:p>
          <a:p>
            <a:r>
              <a:rPr lang="en-US" dirty="0" smtClean="0"/>
              <a:t>Three stored procedures</a:t>
            </a:r>
          </a:p>
          <a:p>
            <a:pPr lvl="1"/>
            <a:r>
              <a:rPr lang="en-US" dirty="0" smtClean="0"/>
              <a:t>ADD_HT_EMP</a:t>
            </a:r>
          </a:p>
          <a:p>
            <a:pPr lvl="1"/>
            <a:r>
              <a:rPr lang="en-US" dirty="0" smtClean="0"/>
              <a:t>UPD_HT_EMP</a:t>
            </a:r>
          </a:p>
          <a:p>
            <a:pPr lvl="1"/>
            <a:r>
              <a:rPr lang="en-US" dirty="0" smtClean="0"/>
              <a:t>DEL_HT_EMP</a:t>
            </a:r>
          </a:p>
          <a:p>
            <a:r>
              <a:rPr lang="en-US" dirty="0" smtClean="0"/>
              <a:t>We will create form </a:t>
            </a:r>
            <a:r>
              <a:rPr lang="en-US" dirty="0"/>
              <a:t>page </a:t>
            </a:r>
            <a:r>
              <a:rPr lang="en-US" dirty="0" smtClean="0">
                <a:sym typeface="Wingdings" pitchFamily="2" charset="2"/>
              </a:rPr>
              <a:t>on </a:t>
            </a:r>
            <a:r>
              <a:rPr lang="en-US" dirty="0"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for Creating Employee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95800" cy="4389120"/>
          </a:xfrm>
        </p:spPr>
        <p:txBody>
          <a:bodyPr>
            <a:noAutofit/>
          </a:bodyPr>
          <a:lstStyle/>
          <a:p>
            <a:r>
              <a:rPr lang="en-US" dirty="0" smtClean="0"/>
              <a:t>Creating a form on a procedure</a:t>
            </a:r>
          </a:p>
          <a:p>
            <a:pPr lvl="1"/>
            <a:r>
              <a:rPr lang="en-US" dirty="0" smtClean="0"/>
              <a:t>Create page </a:t>
            </a:r>
            <a:r>
              <a:rPr lang="en-US" dirty="0" smtClean="0">
                <a:sym typeface="Wingdings" pitchFamily="2" charset="2"/>
              </a:rPr>
              <a:t> Form  Form on a procedure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Procedure name: ADD_HT_EMP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Page name: HT Employee </a:t>
            </a:r>
            <a:r>
              <a:rPr lang="en-US" dirty="0" err="1" smtClean="0">
                <a:sym typeface="Wingdings" pitchFamily="2" charset="2"/>
              </a:rPr>
              <a:t>Proc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Breadcrumb: Breadcrumb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Breadcrumb parent entry: HT </a:t>
            </a:r>
            <a:r>
              <a:rPr lang="en-US" dirty="0">
                <a:sym typeface="Wingdings" pitchFamily="2" charset="2"/>
              </a:rPr>
              <a:t>E</a:t>
            </a:r>
            <a:r>
              <a:rPr lang="en-US" dirty="0" smtClean="0">
                <a:sym typeface="Wingdings" pitchFamily="2" charset="2"/>
              </a:rPr>
              <a:t>mployee report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2971800"/>
            <a:ext cx="373316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76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Tab options</a:t>
            </a:r>
          </a:p>
          <a:p>
            <a:pPr lvl="1"/>
            <a:r>
              <a:rPr lang="en-US" dirty="0"/>
              <a:t>Use an existing tab set and </a:t>
            </a:r>
            <a:r>
              <a:rPr lang="en-US" dirty="0" smtClean="0"/>
              <a:t>reuse an existing tab within that tab set</a:t>
            </a:r>
            <a:endParaRPr lang="en-US" dirty="0"/>
          </a:p>
          <a:p>
            <a:pPr lvl="1"/>
            <a:r>
              <a:rPr lang="en-US" dirty="0"/>
              <a:t>Tab set: TS1 (Home, Department, Employee…)</a:t>
            </a:r>
          </a:p>
          <a:p>
            <a:pPr lvl="1"/>
            <a:r>
              <a:rPr lang="en-US" dirty="0"/>
              <a:t>Tab label: HT </a:t>
            </a:r>
            <a:r>
              <a:rPr lang="en-US" dirty="0" smtClean="0"/>
              <a:t>Employee report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79335"/>
            <a:ext cx="47244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22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Invoking page: HT Employee (Report)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Button label: Add New Employee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Button region: Report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Button position: Bottom of region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Branching on submit and cancel: HT Employee (Report)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343400"/>
            <a:ext cx="44386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772025"/>
            <a:ext cx="42100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181600"/>
            <a:ext cx="3810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0503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procedure arguments</a:t>
            </a:r>
          </a:p>
          <a:p>
            <a:pPr lvl="1"/>
            <a:r>
              <a:rPr lang="en-US" dirty="0" smtClean="0"/>
              <a:t>Include all arguments</a:t>
            </a:r>
          </a:p>
          <a:p>
            <a:pPr lvl="1"/>
            <a:r>
              <a:rPr lang="en-US" dirty="0" smtClean="0"/>
              <a:t>Modify labels accordingly</a:t>
            </a:r>
          </a:p>
          <a:p>
            <a:pPr lvl="1"/>
            <a:r>
              <a:rPr lang="en-US" dirty="0" smtClean="0"/>
              <a:t>Select display type accordingly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3886200"/>
            <a:ext cx="5567363" cy="2240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1424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Confirmation and finish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71800"/>
            <a:ext cx="6172200" cy="229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396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for Creating Employee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customization</a:t>
            </a:r>
          </a:p>
          <a:p>
            <a:pPr lvl="1"/>
            <a:r>
              <a:rPr lang="en-US" dirty="0" smtClean="0"/>
              <a:t>Need to label required fields</a:t>
            </a:r>
          </a:p>
          <a:p>
            <a:pPr lvl="1"/>
            <a:r>
              <a:rPr lang="en-US" dirty="0" smtClean="0"/>
              <a:t>Need validations for required fields</a:t>
            </a:r>
          </a:p>
          <a:p>
            <a:pPr lvl="1"/>
            <a:r>
              <a:rPr lang="en-US" dirty="0" smtClean="0"/>
              <a:t>Need to create LOV for department and manager</a:t>
            </a:r>
          </a:p>
          <a:p>
            <a:pPr lvl="1"/>
            <a:r>
              <a:rPr lang="en-US" dirty="0" smtClean="0"/>
              <a:t>Date format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101245"/>
            <a:ext cx="4800600" cy="2223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144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8961</TotalTime>
  <Words>806</Words>
  <Application>Microsoft Office PowerPoint</Application>
  <PresentationFormat>On-screen Show (4:3)</PresentationFormat>
  <Paragraphs>188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Oracle Application Express (APEX)</vt:lpstr>
      <vt:lpstr>APEX Forms with Procedure</vt:lpstr>
      <vt:lpstr>Use of Procedure</vt:lpstr>
      <vt:lpstr>Form for Creating Employee</vt:lpstr>
      <vt:lpstr>Form for Creating Employee</vt:lpstr>
      <vt:lpstr>Form for Creating Employee</vt:lpstr>
      <vt:lpstr>Form for Creating Employee</vt:lpstr>
      <vt:lpstr>Form for Creating Employee</vt:lpstr>
      <vt:lpstr>Form for Creating Employee</vt:lpstr>
      <vt:lpstr>Form for Creating Employee</vt:lpstr>
      <vt:lpstr>Form for Creating Employee</vt:lpstr>
      <vt:lpstr>Form for Updating Employee</vt:lpstr>
      <vt:lpstr>Form for Updating Employee</vt:lpstr>
      <vt:lpstr>Form for Updating Employee</vt:lpstr>
      <vt:lpstr>Form for Updating Employee</vt:lpstr>
      <vt:lpstr>Form for Updating Employee</vt:lpstr>
      <vt:lpstr>Form for Updating Employee</vt:lpstr>
      <vt:lpstr>Form for Updating Employee</vt:lpstr>
      <vt:lpstr>Form for Updating Employee</vt:lpstr>
      <vt:lpstr>Form for Deleting Employee</vt:lpstr>
      <vt:lpstr>Form for Deleting Employee</vt:lpstr>
      <vt:lpstr>Form for Deleting Employee</vt:lpstr>
      <vt:lpstr>Form for Deleting Employee</vt:lpstr>
      <vt:lpstr>Form for Deleting Employee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Application Express (APEX)</dc:title>
  <dc:creator/>
  <cp:lastModifiedBy>Jiangping Wang</cp:lastModifiedBy>
  <cp:revision>831</cp:revision>
  <dcterms:created xsi:type="dcterms:W3CDTF">2006-08-16T00:00:00Z</dcterms:created>
  <dcterms:modified xsi:type="dcterms:W3CDTF">2013-04-18T04:26:33Z</dcterms:modified>
</cp:coreProperties>
</file>